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макет с нумерацией2">
    <p:bg>
      <p:bgPr>
        <a:solidFill>
          <a:srgbClr val="FFFF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405A221-C879-4935-9705-37C525FBA82A}"/>
              </a:ext>
            </a:extLst>
          </p:cNvPr>
          <p:cNvSpPr/>
          <p:nvPr userDrawn="1"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>
            <a:hlinkClick r:id="" action="ppaction://noaction"/>
            <a:extLst>
              <a:ext uri="{FF2B5EF4-FFF2-40B4-BE49-F238E27FC236}">
                <a16:creationId xmlns:a16="http://schemas.microsoft.com/office/drawing/2014/main" id="{7F991906-CD4C-4FCC-BD75-F355E3F5FE41}"/>
              </a:ext>
            </a:extLst>
          </p:cNvPr>
          <p:cNvSpPr/>
          <p:nvPr userDrawn="1"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>
            <a:hlinkClick r:id="" action="ppaction://noaction"/>
            <a:extLst>
              <a:ext uri="{FF2B5EF4-FFF2-40B4-BE49-F238E27FC236}">
                <a16:creationId xmlns:a16="http://schemas.microsoft.com/office/drawing/2014/main" id="{EEE9B91E-4C77-485B-94E6-21E97197B29D}"/>
              </a:ext>
            </a:extLst>
          </p:cNvPr>
          <p:cNvSpPr/>
          <p:nvPr userDrawn="1"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>
            <a:hlinkClick r:id="" action="ppaction://noaction"/>
            <a:extLst>
              <a:ext uri="{FF2B5EF4-FFF2-40B4-BE49-F238E27FC236}">
                <a16:creationId xmlns:a16="http://schemas.microsoft.com/office/drawing/2014/main" id="{1B685ACC-3B16-4E4E-BAC8-8E718F6C145D}"/>
              </a:ext>
            </a:extLst>
          </p:cNvPr>
          <p:cNvSpPr/>
          <p:nvPr userDrawn="1"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97570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устой макет с нумерацией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 descr="Logo_mini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23838"/>
            <a:ext cx="647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D2F93C3-EDE8-4D74-8E5E-EE94680A0A70}"/>
              </a:ext>
            </a:extLst>
          </p:cNvPr>
          <p:cNvSpPr/>
          <p:nvPr userDrawn="1"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hlinkClick r:id="" action="ppaction://noaction"/>
            <a:extLst>
              <a:ext uri="{FF2B5EF4-FFF2-40B4-BE49-F238E27FC236}">
                <a16:creationId xmlns:a16="http://schemas.microsoft.com/office/drawing/2014/main" id="{1A4C4855-FBDB-4395-8F5E-42550CCF1686}"/>
              </a:ext>
            </a:extLst>
          </p:cNvPr>
          <p:cNvSpPr/>
          <p:nvPr userDrawn="1"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>
            <a:hlinkClick r:id="" action="ppaction://noaction"/>
            <a:extLst>
              <a:ext uri="{FF2B5EF4-FFF2-40B4-BE49-F238E27FC236}">
                <a16:creationId xmlns:a16="http://schemas.microsoft.com/office/drawing/2014/main" id="{8CE3280D-C89D-4B90-AF76-27FBCE4BAAF8}"/>
              </a:ext>
            </a:extLst>
          </p:cNvPr>
          <p:cNvSpPr/>
          <p:nvPr userDrawn="1"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>
            <a:hlinkClick r:id="" action="ppaction://noaction"/>
            <a:extLst>
              <a:ext uri="{FF2B5EF4-FFF2-40B4-BE49-F238E27FC236}">
                <a16:creationId xmlns:a16="http://schemas.microsoft.com/office/drawing/2014/main" id="{7D7BA875-DED8-492E-8C01-AED9AE59CE92}"/>
              </a:ext>
            </a:extLst>
          </p:cNvPr>
          <p:cNvSpPr/>
          <p:nvPr userDrawn="1"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одержимое 13"/>
          <p:cNvSpPr>
            <a:spLocks noGrp="1"/>
          </p:cNvSpPr>
          <p:nvPr>
            <p:ph sz="quarter" idx="16"/>
          </p:nvPr>
        </p:nvSpPr>
        <p:spPr>
          <a:xfrm>
            <a:off x="250825" y="1160463"/>
            <a:ext cx="8208963" cy="35937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FF8400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6" name="Содержимое 13"/>
          <p:cNvSpPr>
            <a:spLocks noGrp="1"/>
          </p:cNvSpPr>
          <p:nvPr>
            <p:ph sz="quarter" idx="17"/>
          </p:nvPr>
        </p:nvSpPr>
        <p:spPr>
          <a:xfrm>
            <a:off x="233590" y="1646951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7" name="Содержимое 13"/>
          <p:cNvSpPr>
            <a:spLocks noGrp="1"/>
          </p:cNvSpPr>
          <p:nvPr>
            <p:ph sz="quarter" idx="18"/>
          </p:nvPr>
        </p:nvSpPr>
        <p:spPr>
          <a:xfrm>
            <a:off x="239894" y="2078998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200" b="0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</p:txBody>
      </p:sp>
      <p:sp>
        <p:nvSpPr>
          <p:cNvPr id="19" name="Содержимое 8"/>
          <p:cNvSpPr>
            <a:spLocks noGrp="1"/>
          </p:cNvSpPr>
          <p:nvPr>
            <p:ph sz="quarter" idx="13"/>
          </p:nvPr>
        </p:nvSpPr>
        <p:spPr>
          <a:xfrm>
            <a:off x="250825" y="188914"/>
            <a:ext cx="7074715" cy="75238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4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56B01B3F-FAA0-4A5C-BA3C-ABA8EAD57D4E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0A51C19A-6F6C-4EA0-AC34-7DCEEADF43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910487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 аккредитации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 descr="Logo_mini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23838"/>
            <a:ext cx="647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D1EED17-4AAF-469D-9F37-5A0D7BE84D5E}"/>
              </a:ext>
            </a:extLst>
          </p:cNvPr>
          <p:cNvSpPr/>
          <p:nvPr userDrawn="1"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hlinkClick r:id="" action="ppaction://noaction"/>
            <a:extLst>
              <a:ext uri="{FF2B5EF4-FFF2-40B4-BE49-F238E27FC236}">
                <a16:creationId xmlns:a16="http://schemas.microsoft.com/office/drawing/2014/main" id="{40CA4690-2CBF-4106-890E-D8DB98EF6B10}"/>
              </a:ext>
            </a:extLst>
          </p:cNvPr>
          <p:cNvSpPr/>
          <p:nvPr userDrawn="1"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>
            <a:hlinkClick r:id="" action="ppaction://noaction"/>
            <a:extLst>
              <a:ext uri="{FF2B5EF4-FFF2-40B4-BE49-F238E27FC236}">
                <a16:creationId xmlns:a16="http://schemas.microsoft.com/office/drawing/2014/main" id="{534F04FE-3762-4399-8BBD-E9B170D401F8}"/>
              </a:ext>
            </a:extLst>
          </p:cNvPr>
          <p:cNvSpPr/>
          <p:nvPr userDrawn="1"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>
            <a:hlinkClick r:id="" action="ppaction://noaction"/>
            <a:extLst>
              <a:ext uri="{FF2B5EF4-FFF2-40B4-BE49-F238E27FC236}">
                <a16:creationId xmlns:a16="http://schemas.microsoft.com/office/drawing/2014/main" id="{2FC87036-3177-40E9-AB56-4C9565DCF833}"/>
              </a:ext>
            </a:extLst>
          </p:cNvPr>
          <p:cNvSpPr/>
          <p:nvPr userDrawn="1"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одержимое 13"/>
          <p:cNvSpPr>
            <a:spLocks noGrp="1"/>
          </p:cNvSpPr>
          <p:nvPr>
            <p:ph sz="quarter" idx="16"/>
          </p:nvPr>
        </p:nvSpPr>
        <p:spPr>
          <a:xfrm>
            <a:off x="250825" y="1160463"/>
            <a:ext cx="8208963" cy="35937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FF8400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6" name="Содержимое 13"/>
          <p:cNvSpPr>
            <a:spLocks noGrp="1"/>
          </p:cNvSpPr>
          <p:nvPr>
            <p:ph sz="quarter" idx="17"/>
          </p:nvPr>
        </p:nvSpPr>
        <p:spPr>
          <a:xfrm>
            <a:off x="233590" y="1646951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7" name="Содержимое 13"/>
          <p:cNvSpPr>
            <a:spLocks noGrp="1"/>
          </p:cNvSpPr>
          <p:nvPr>
            <p:ph sz="quarter" idx="18"/>
          </p:nvPr>
        </p:nvSpPr>
        <p:spPr>
          <a:xfrm>
            <a:off x="239894" y="2078998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200" b="0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</p:txBody>
      </p:sp>
      <p:sp>
        <p:nvSpPr>
          <p:cNvPr id="19" name="Содержимое 8"/>
          <p:cNvSpPr>
            <a:spLocks noGrp="1"/>
          </p:cNvSpPr>
          <p:nvPr>
            <p:ph sz="quarter" idx="13"/>
          </p:nvPr>
        </p:nvSpPr>
        <p:spPr>
          <a:xfrm>
            <a:off x="250825" y="188914"/>
            <a:ext cx="7074715" cy="75238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4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6BC17AF9-E365-4DD9-B27D-51AB3CDB324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E07FA8EB-1110-47C4-A1E1-FCC22CA625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434697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 сертификации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 descr="Logo_mini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23838"/>
            <a:ext cx="647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CE4C0D1-8A3D-4083-9F2D-0CD0ECC13119}"/>
              </a:ext>
            </a:extLst>
          </p:cNvPr>
          <p:cNvSpPr/>
          <p:nvPr userDrawn="1"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hlinkClick r:id="" action="ppaction://noaction"/>
            <a:extLst>
              <a:ext uri="{FF2B5EF4-FFF2-40B4-BE49-F238E27FC236}">
                <a16:creationId xmlns:a16="http://schemas.microsoft.com/office/drawing/2014/main" id="{DA7236E4-7BD4-4A5C-9B7E-68D9B03D64E9}"/>
              </a:ext>
            </a:extLst>
          </p:cNvPr>
          <p:cNvSpPr/>
          <p:nvPr userDrawn="1"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>
            <a:hlinkClick r:id="" action="ppaction://noaction"/>
            <a:extLst>
              <a:ext uri="{FF2B5EF4-FFF2-40B4-BE49-F238E27FC236}">
                <a16:creationId xmlns:a16="http://schemas.microsoft.com/office/drawing/2014/main" id="{8FA70756-C236-4034-8354-F5C7A8DFD452}"/>
              </a:ext>
            </a:extLst>
          </p:cNvPr>
          <p:cNvSpPr/>
          <p:nvPr userDrawn="1"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>
            <a:hlinkClick r:id="" action="ppaction://noaction"/>
            <a:extLst>
              <a:ext uri="{FF2B5EF4-FFF2-40B4-BE49-F238E27FC236}">
                <a16:creationId xmlns:a16="http://schemas.microsoft.com/office/drawing/2014/main" id="{2888A650-396A-4CA3-AD40-A2CDE288DBD3}"/>
              </a:ext>
            </a:extLst>
          </p:cNvPr>
          <p:cNvSpPr/>
          <p:nvPr userDrawn="1"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одержимое 13"/>
          <p:cNvSpPr>
            <a:spLocks noGrp="1"/>
          </p:cNvSpPr>
          <p:nvPr>
            <p:ph sz="quarter" idx="16"/>
          </p:nvPr>
        </p:nvSpPr>
        <p:spPr>
          <a:xfrm>
            <a:off x="250825" y="1160463"/>
            <a:ext cx="8208963" cy="35937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FF8400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6" name="Содержимое 13"/>
          <p:cNvSpPr>
            <a:spLocks noGrp="1"/>
          </p:cNvSpPr>
          <p:nvPr>
            <p:ph sz="quarter" idx="17"/>
          </p:nvPr>
        </p:nvSpPr>
        <p:spPr>
          <a:xfrm>
            <a:off x="233590" y="1646951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7" name="Содержимое 13"/>
          <p:cNvSpPr>
            <a:spLocks noGrp="1"/>
          </p:cNvSpPr>
          <p:nvPr>
            <p:ph sz="quarter" idx="18"/>
          </p:nvPr>
        </p:nvSpPr>
        <p:spPr>
          <a:xfrm>
            <a:off x="239894" y="2078998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200" b="0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</p:txBody>
      </p:sp>
      <p:sp>
        <p:nvSpPr>
          <p:cNvPr id="19" name="Содержимое 8"/>
          <p:cNvSpPr>
            <a:spLocks noGrp="1"/>
          </p:cNvSpPr>
          <p:nvPr>
            <p:ph sz="quarter" idx="13"/>
          </p:nvPr>
        </p:nvSpPr>
        <p:spPr>
          <a:xfrm>
            <a:off x="250825" y="188914"/>
            <a:ext cx="7074715" cy="75238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4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C3F76586-3D10-4AED-B981-EDF45EA5EF2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B8F89276-42E3-48D3-B6EE-5A8A7356D0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120648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D288A-FD33-4F24-8E8C-7075FDB457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557963"/>
            <a:ext cx="539750" cy="2174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2000" b="1">
                <a:solidFill>
                  <a:srgbClr val="4C4C4C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4D0AD1-E9D2-46B6-852B-6738C35E2E3E}" type="slidenum">
              <a:rPr lang="ru-RU" alt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cs typeface="Arial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463BC5-DD28-4998-A457-22742D662637}"/>
              </a:ext>
            </a:extLst>
          </p:cNvPr>
          <p:cNvSpPr/>
          <p:nvPr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>
            <a:hlinkClick r:id="" action="ppaction://noaction"/>
            <a:extLst>
              <a:ext uri="{FF2B5EF4-FFF2-40B4-BE49-F238E27FC236}">
                <a16:creationId xmlns:a16="http://schemas.microsoft.com/office/drawing/2014/main" id="{FB1900C5-B599-4339-A64B-3F0C4C29921B}"/>
              </a:ext>
            </a:extLst>
          </p:cNvPr>
          <p:cNvSpPr/>
          <p:nvPr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>
            <a:hlinkClick r:id="" action="ppaction://noaction"/>
            <a:extLst>
              <a:ext uri="{FF2B5EF4-FFF2-40B4-BE49-F238E27FC236}">
                <a16:creationId xmlns:a16="http://schemas.microsoft.com/office/drawing/2014/main" id="{ABD176E9-148A-4CC7-B4AC-DAF1EA6EA973}"/>
              </a:ext>
            </a:extLst>
          </p:cNvPr>
          <p:cNvSpPr/>
          <p:nvPr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>
            <a:hlinkClick r:id="" action="ppaction://noaction"/>
            <a:extLst>
              <a:ext uri="{FF2B5EF4-FFF2-40B4-BE49-F238E27FC236}">
                <a16:creationId xmlns:a16="http://schemas.microsoft.com/office/drawing/2014/main" id="{B19B6A63-F632-430B-8944-24AFF6444C80}"/>
              </a:ext>
            </a:extLst>
          </p:cNvPr>
          <p:cNvSpPr/>
          <p:nvPr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4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BF3DFCD-CA85-43FE-B3C6-C5BF01ED5181}"/>
              </a:ext>
            </a:extLst>
          </p:cNvPr>
          <p:cNvSpPr/>
          <p:nvPr/>
        </p:nvSpPr>
        <p:spPr>
          <a:xfrm>
            <a:off x="4139972" y="5040556"/>
            <a:ext cx="4936403" cy="16527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3D62544-4DF0-4B58-A443-47A68B045A25}"/>
              </a:ext>
            </a:extLst>
          </p:cNvPr>
          <p:cNvSpPr/>
          <p:nvPr/>
        </p:nvSpPr>
        <p:spPr>
          <a:xfrm>
            <a:off x="708836" y="2930469"/>
            <a:ext cx="8205585" cy="2118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id="{5E3D7B4D-FDD6-486C-863D-91E2C1C5B6D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069" y="338720"/>
            <a:ext cx="7074715" cy="752380"/>
          </a:xfrm>
        </p:spPr>
        <p:txBody>
          <a:bodyPr/>
          <a:lstStyle/>
          <a:p>
            <a:r>
              <a:rPr lang="ru-RU" sz="1750" b="1" strike="noStrike" spc="-1" dirty="0">
                <a:solidFill>
                  <a:schemeClr val="accent6">
                    <a:lumMod val="50000"/>
                  </a:schemeClr>
                </a:solidFill>
                <a:latin typeface="Arial"/>
                <a:ea typeface="Times New Roman"/>
              </a:rPr>
              <a:t>Препараты разрешенные к применению против саранчовых вредителей  на территории Российской Федерации, согласно каталогу пестицидов в 2021 году</a:t>
            </a:r>
            <a:endParaRPr lang="ru-RU" sz="1750" b="0" strike="noStrike" spc="-1" dirty="0">
              <a:solidFill>
                <a:schemeClr val="accent6">
                  <a:lumMod val="50000"/>
                </a:schemeClr>
              </a:solidFill>
              <a:latin typeface="Arial"/>
            </a:endParaRPr>
          </a:p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9116DE-D921-49FD-BC7B-8E8134FE320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0" y="6182360"/>
            <a:ext cx="3551493" cy="612385"/>
          </a:xfrm>
        </p:spPr>
        <p:txBody>
          <a:bodyPr/>
          <a:lstStyle/>
          <a:p>
            <a:r>
              <a:rPr lang="ru-RU" sz="1100" dirty="0">
                <a:solidFill>
                  <a:schemeClr val="accent6">
                    <a:lumMod val="50000"/>
                  </a:schemeClr>
                </a:solidFill>
              </a:rPr>
              <a:t>Информация подготовлена отделом защиты растений филиала ФГБУ «</a:t>
            </a:r>
            <a:r>
              <a:rPr lang="ru-RU" sz="1100" dirty="0" err="1">
                <a:solidFill>
                  <a:schemeClr val="accent6">
                    <a:lumMod val="50000"/>
                  </a:schemeClr>
                </a:solidFill>
              </a:rPr>
              <a:t>Россельхозцентр</a:t>
            </a:r>
            <a:r>
              <a:rPr lang="ru-RU" sz="1100" dirty="0">
                <a:solidFill>
                  <a:schemeClr val="accent6">
                    <a:lumMod val="50000"/>
                  </a:schemeClr>
                </a:solidFill>
              </a:rPr>
              <a:t>» по Волгоградской области, тел.: 8(8442)33-67-46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626AF86-AA13-4B10-B835-E8620D3AB6E7}"/>
              </a:ext>
            </a:extLst>
          </p:cNvPr>
          <p:cNvSpPr/>
          <p:nvPr/>
        </p:nvSpPr>
        <p:spPr>
          <a:xfrm>
            <a:off x="260485" y="1001010"/>
            <a:ext cx="8496944" cy="20685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ctr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0F444F63-B620-42E2-B988-6C0694B276E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03"/>
          <a:stretch/>
        </p:blipFill>
        <p:spPr>
          <a:xfrm>
            <a:off x="6984036" y="3895628"/>
            <a:ext cx="1884918" cy="109002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D56FA049-11E6-4E71-99D5-9D7E816E8ED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51" t="14187" b="14788"/>
          <a:stretch/>
        </p:blipFill>
        <p:spPr>
          <a:xfrm>
            <a:off x="7131316" y="5606817"/>
            <a:ext cx="1829998" cy="101909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C0A4B93-6218-44F5-90D5-78A168AEDF1C}"/>
              </a:ext>
            </a:extLst>
          </p:cNvPr>
          <p:cNvSpPr txBox="1"/>
          <p:nvPr/>
        </p:nvSpPr>
        <p:spPr>
          <a:xfrm>
            <a:off x="2643955" y="988820"/>
            <a:ext cx="2928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accent3">
                    <a:lumMod val="50000"/>
                  </a:schemeClr>
                </a:solidFill>
              </a:rPr>
              <a:t>Личинки  1,2,3 возрастов: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19BEF0-D52A-47E2-845D-DDD20796F638}"/>
              </a:ext>
            </a:extLst>
          </p:cNvPr>
          <p:cNvSpPr txBox="1"/>
          <p:nvPr/>
        </p:nvSpPr>
        <p:spPr>
          <a:xfrm>
            <a:off x="323528" y="1305368"/>
            <a:ext cx="6659964" cy="1785104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Альфа-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Ципи</a:t>
            </a:r>
            <a:r>
              <a:rPr lang="ru-RU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DejaVu Sans"/>
                <a:cs typeface="DejaVu Sans"/>
              </a:rPr>
              <a:t>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Альтерр</a:t>
            </a:r>
            <a:r>
              <a:rPr lang="ru-RU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DejaVu Sans"/>
                <a:cs typeface="DejaVu Sans"/>
              </a:rPr>
              <a:t>, 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Альтаир</a:t>
            </a:r>
            <a:r>
              <a:rPr lang="ru-RU" sz="11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,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Фаскорд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, 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Цунами,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Ци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-Альфа Пикет,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Фасшанс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Армин</a:t>
            </a:r>
            <a:r>
              <a:rPr lang="ru-RU" sz="11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DejaVu Sans"/>
                <a:cs typeface="DejaVu Sans"/>
              </a:rPr>
              <a:t>,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Альфабел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Альфаплан,Цезарь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         Борей Нео (авиа), Гринда,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Моспилан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Кинмикс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Вантекс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(авиа),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Децис Эксперт,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Кинфос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Тибор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Герольд (авиа),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Димилин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(авиа),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Дифлуцид</a:t>
            </a:r>
            <a:r>
              <a:rPr lang="ru-RU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DejaVu Sans"/>
                <a:cs typeface="DejaVu Sans"/>
              </a:rPr>
              <a:t> (авиа),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Локустин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(авиа),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Таран</a:t>
            </a:r>
            <a:r>
              <a:rPr lang="ru-RU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DejaVu Sans"/>
                <a:cs typeface="DejaVu Sans"/>
              </a:rPr>
              <a:t>,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Фьюри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(авиа),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Конфидор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Экстра (авиа),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Танрек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(авиа),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Имидор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(авиа),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Имидошанс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(авиа),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Ранголи-Имидоклоприд</a:t>
            </a:r>
            <a:r>
              <a:rPr lang="ru-RU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DejaVu Sans"/>
                <a:cs typeface="DejaVu Sans"/>
              </a:rPr>
              <a:t>, 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Имидж Плюс, Борей(авиа),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Клотиамет,Тайшин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Клонрин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(авиа),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Матч,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Кунгфу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 Молния, Гладиатор, Брейк,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Лямдекс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 Искра М, Самурай Супер,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Сумиджу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 Монарх,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Ципи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Плюс,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Циперус, Шарпей,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Арриво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algn="ctr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endParaRPr lang="ru-RU" sz="11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24D0BB-6552-4ECB-84E9-8E1824D0DF42}"/>
              </a:ext>
            </a:extLst>
          </p:cNvPr>
          <p:cNvSpPr txBox="1"/>
          <p:nvPr/>
        </p:nvSpPr>
        <p:spPr>
          <a:xfrm>
            <a:off x="2825704" y="3009661"/>
            <a:ext cx="293423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none" strike="noStrike" dirty="0">
                <a:solidFill>
                  <a:schemeClr val="accent3">
                    <a:lumMod val="50000"/>
                  </a:schemeClr>
                </a:solidFill>
                <a:effectLst/>
              </a:rPr>
              <a:t>Личинки  4,5 возрастов:</a:t>
            </a:r>
            <a:endParaRPr lang="ru-RU" sz="1600" b="1" u="none" strike="noStrike" dirty="0">
              <a:solidFill>
                <a:schemeClr val="accent3">
                  <a:lumMod val="50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endParaRPr lang="ru-RU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DDFE1F-6CCE-4294-A88E-0A78EE4D40ED}"/>
              </a:ext>
            </a:extLst>
          </p:cNvPr>
          <p:cNvSpPr txBox="1"/>
          <p:nvPr/>
        </p:nvSpPr>
        <p:spPr>
          <a:xfrm>
            <a:off x="804904" y="3235081"/>
            <a:ext cx="6762795" cy="1836000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Альфа-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Ципи</a:t>
            </a:r>
            <a:r>
              <a:rPr lang="ru-RU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DejaVu Sans"/>
                <a:cs typeface="DejaVu Sans"/>
              </a:rPr>
              <a:t>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Фьюри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(авиа),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Альтерр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Конфидор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Экстра (авиа),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Альтаир,</a:t>
            </a:r>
            <a:r>
              <a:rPr lang="ru-RU" sz="11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DejaVu Sans"/>
                <a:cs typeface="DejaVu Sans"/>
              </a:rPr>
              <a:t>Т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анрек</a:t>
            </a:r>
            <a:r>
              <a:rPr lang="ru-RU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DejaVu Sans"/>
                <a:cs typeface="DejaVu Sans"/>
              </a:rPr>
              <a:t> 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(авиа),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Фаскорд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Имидор</a:t>
            </a:r>
            <a:r>
              <a:rPr lang="ru-RU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DejaVu Sans"/>
                <a:cs typeface="DejaVu Sans"/>
              </a:rPr>
              <a:t> 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(авиа),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Цунами,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Имидошанс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(авиа),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Ци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-Альфа</a:t>
            </a:r>
            <a:r>
              <a:rPr lang="ru-RU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DejaVu Sans"/>
                <a:cs typeface="DejaVu Sans"/>
              </a:rPr>
              <a:t>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Ранголи-Имидоклоприд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 Пикет</a:t>
            </a:r>
            <a:r>
              <a:rPr lang="ru-RU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DejaVu Sans"/>
                <a:cs typeface="DejaVu Sans"/>
              </a:rPr>
              <a:t>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Имидж Плюс,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Фасшанс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Борей (авиа),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Армин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Клотиамет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Альфабел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Тайшин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Альфаплан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Клонрин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(авиа),Цезарь,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Матч,Борей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Нео (авиа),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Кунгфу,Гринда,Молния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Моспилан,Гладиатор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Кинмикс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Брейк,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Вантекс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(авиа),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Лямдекс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ДецисЭксперт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Искра М,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Кинфос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Самурай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Супер,Тибор,Сумиджу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,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Герольд (авиа),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Монарх,Димилин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(авиа),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Ципи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Плюс,Дифлуцид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(авиа),Циперус</a:t>
            </a:r>
            <a:r>
              <a:rPr lang="ru-RU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DejaVu Sans"/>
                <a:cs typeface="DejaVu Sans"/>
              </a:rPr>
              <a:t>,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Локустин</a:t>
            </a: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 (авиа),Шарпей</a:t>
            </a:r>
            <a:r>
              <a:rPr lang="ru-RU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DejaVu Sans"/>
                <a:cs typeface="DejaVu Sans"/>
              </a:rPr>
              <a:t>,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100" b="1" i="0" u="none" strike="noStrike" kern="12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Таран,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100" b="1" i="0" u="none" strike="noStrike" kern="1200" dirty="0" err="1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DejaVu Sans"/>
                <a:cs typeface="DejaVu Sans"/>
              </a:rPr>
              <a:t>Арриво</a:t>
            </a:r>
            <a:endParaRPr lang="ru-RU" sz="1100" b="0" i="0" u="none" strike="noStrike" dirty="0">
              <a:solidFill>
                <a:schemeClr val="accent3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A0C367-0166-4D83-8242-957ADF7D4C7C}"/>
              </a:ext>
            </a:extLst>
          </p:cNvPr>
          <p:cNvSpPr txBox="1"/>
          <p:nvPr/>
        </p:nvSpPr>
        <p:spPr>
          <a:xfrm>
            <a:off x="4186301" y="5075578"/>
            <a:ext cx="1593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u="none" strike="noStrike" dirty="0">
                <a:solidFill>
                  <a:schemeClr val="accent3">
                    <a:lumMod val="50000"/>
                  </a:schemeClr>
                </a:solidFill>
                <a:effectLst/>
              </a:rPr>
              <a:t>     </a:t>
            </a:r>
            <a:r>
              <a:rPr lang="ru-RU" sz="1600" b="1" u="none" strike="noStrike" dirty="0">
                <a:solidFill>
                  <a:schemeClr val="accent3">
                    <a:lumMod val="50000"/>
                  </a:schemeClr>
                </a:solidFill>
                <a:effectLst/>
              </a:rPr>
              <a:t>Имаго:</a:t>
            </a:r>
          </a:p>
          <a:p>
            <a:endParaRPr lang="ru-RU" sz="11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1100" b="1">
                <a:solidFill>
                  <a:schemeClr val="accent3">
                    <a:lumMod val="50000"/>
                  </a:schemeClr>
                </a:solidFill>
              </a:rPr>
              <a:t>Ария</a:t>
            </a:r>
            <a:endParaRPr lang="ru-RU" sz="1100" b="1" u="none" strike="noStrike" dirty="0">
              <a:solidFill>
                <a:schemeClr val="accent3">
                  <a:lumMod val="50000"/>
                </a:schemeClr>
              </a:solidFill>
              <a:effectLst/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5326093-A148-4F95-B049-3004871ECC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89" r="25384"/>
          <a:stretch/>
        </p:blipFill>
        <p:spPr>
          <a:xfrm>
            <a:off x="6931635" y="1276894"/>
            <a:ext cx="1800158" cy="15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180677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Основной маке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310</Words>
  <Application>Microsoft Office PowerPoint</Application>
  <PresentationFormat>Экран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Основной макет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Ксения</dc:creator>
  <cp:lastModifiedBy>DNS-DEXP</cp:lastModifiedBy>
  <cp:revision>19</cp:revision>
  <dcterms:created xsi:type="dcterms:W3CDTF">2019-01-21T10:07:04Z</dcterms:created>
  <dcterms:modified xsi:type="dcterms:W3CDTF">2021-05-12T13:16:27Z</dcterms:modified>
</cp:coreProperties>
</file>