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устой макет с нумерацией2">
    <p:bg>
      <p:bgPr>
        <a:solidFill>
          <a:srgbClr val="FFFFD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4405A221-C879-4935-9705-37C525FBA82A}"/>
              </a:ext>
            </a:extLst>
          </p:cNvPr>
          <p:cNvSpPr/>
          <p:nvPr userDrawn="1"/>
        </p:nvSpPr>
        <p:spPr>
          <a:xfrm>
            <a:off x="7092950" y="6561138"/>
            <a:ext cx="358775" cy="295275"/>
          </a:xfrm>
          <a:prstGeom prst="rect">
            <a:avLst/>
          </a:prstGeom>
          <a:solidFill>
            <a:srgbClr val="FFFFD4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3" name="Прямоугольник 2">
            <a:hlinkClick r:id="" action="ppaction://noaction"/>
            <a:extLst>
              <a:ext uri="{FF2B5EF4-FFF2-40B4-BE49-F238E27FC236}">
                <a16:creationId xmlns:a16="http://schemas.microsoft.com/office/drawing/2014/main" id="{7F991906-CD4C-4FCC-BD75-F355E3F5FE41}"/>
              </a:ext>
            </a:extLst>
          </p:cNvPr>
          <p:cNvSpPr/>
          <p:nvPr userDrawn="1"/>
        </p:nvSpPr>
        <p:spPr>
          <a:xfrm>
            <a:off x="7515225" y="6556375"/>
            <a:ext cx="360363" cy="295275"/>
          </a:xfrm>
          <a:prstGeom prst="rect">
            <a:avLst/>
          </a:prstGeom>
          <a:solidFill>
            <a:srgbClr val="FFFFD4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4" name="Прямоугольник 3">
            <a:hlinkClick r:id="" action="ppaction://noaction"/>
            <a:extLst>
              <a:ext uri="{FF2B5EF4-FFF2-40B4-BE49-F238E27FC236}">
                <a16:creationId xmlns:a16="http://schemas.microsoft.com/office/drawing/2014/main" id="{EEE9B91E-4C77-485B-94E6-21E97197B29D}"/>
              </a:ext>
            </a:extLst>
          </p:cNvPr>
          <p:cNvSpPr/>
          <p:nvPr userDrawn="1"/>
        </p:nvSpPr>
        <p:spPr>
          <a:xfrm>
            <a:off x="7924800" y="6557963"/>
            <a:ext cx="360363" cy="295275"/>
          </a:xfrm>
          <a:prstGeom prst="rect">
            <a:avLst/>
          </a:prstGeom>
          <a:solidFill>
            <a:srgbClr val="FFFFD4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Прямоугольник 4">
            <a:hlinkClick r:id="" action="ppaction://noaction"/>
            <a:extLst>
              <a:ext uri="{FF2B5EF4-FFF2-40B4-BE49-F238E27FC236}">
                <a16:creationId xmlns:a16="http://schemas.microsoft.com/office/drawing/2014/main" id="{1B685ACC-3B16-4E4E-BAC8-8E718F6C145D}"/>
              </a:ext>
            </a:extLst>
          </p:cNvPr>
          <p:cNvSpPr/>
          <p:nvPr userDrawn="1"/>
        </p:nvSpPr>
        <p:spPr>
          <a:xfrm>
            <a:off x="8348663" y="6557963"/>
            <a:ext cx="358775" cy="295275"/>
          </a:xfrm>
          <a:prstGeom prst="rect">
            <a:avLst/>
          </a:prstGeom>
          <a:solidFill>
            <a:srgbClr val="FFFFD4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497570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Пустой макет с нумерацией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7" descr="Logo_mini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50" y="223838"/>
            <a:ext cx="64770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3D2F93C3-EDE8-4D74-8E5E-EE94680A0A70}"/>
              </a:ext>
            </a:extLst>
          </p:cNvPr>
          <p:cNvSpPr/>
          <p:nvPr userDrawn="1"/>
        </p:nvSpPr>
        <p:spPr>
          <a:xfrm>
            <a:off x="7092950" y="6561138"/>
            <a:ext cx="358775" cy="295275"/>
          </a:xfrm>
          <a:prstGeom prst="rect">
            <a:avLst/>
          </a:prstGeom>
          <a:solidFill>
            <a:srgbClr val="FFFFD4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Прямоугольник 7">
            <a:hlinkClick r:id="" action="ppaction://noaction"/>
            <a:extLst>
              <a:ext uri="{FF2B5EF4-FFF2-40B4-BE49-F238E27FC236}">
                <a16:creationId xmlns:a16="http://schemas.microsoft.com/office/drawing/2014/main" id="{1A4C4855-FBDB-4395-8F5E-42550CCF1686}"/>
              </a:ext>
            </a:extLst>
          </p:cNvPr>
          <p:cNvSpPr/>
          <p:nvPr userDrawn="1"/>
        </p:nvSpPr>
        <p:spPr>
          <a:xfrm>
            <a:off x="7515225" y="6556375"/>
            <a:ext cx="360363" cy="295275"/>
          </a:xfrm>
          <a:prstGeom prst="rect">
            <a:avLst/>
          </a:prstGeom>
          <a:solidFill>
            <a:srgbClr val="FFFFD4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Прямоугольник 8">
            <a:hlinkClick r:id="" action="ppaction://noaction"/>
            <a:extLst>
              <a:ext uri="{FF2B5EF4-FFF2-40B4-BE49-F238E27FC236}">
                <a16:creationId xmlns:a16="http://schemas.microsoft.com/office/drawing/2014/main" id="{8CE3280D-C89D-4B90-AF76-27FBCE4BAAF8}"/>
              </a:ext>
            </a:extLst>
          </p:cNvPr>
          <p:cNvSpPr/>
          <p:nvPr userDrawn="1"/>
        </p:nvSpPr>
        <p:spPr>
          <a:xfrm>
            <a:off x="7924800" y="6557963"/>
            <a:ext cx="360363" cy="295275"/>
          </a:xfrm>
          <a:prstGeom prst="rect">
            <a:avLst/>
          </a:prstGeom>
          <a:solidFill>
            <a:srgbClr val="FFFFD4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0" name="Прямоугольник 9">
            <a:hlinkClick r:id="" action="ppaction://noaction"/>
            <a:extLst>
              <a:ext uri="{FF2B5EF4-FFF2-40B4-BE49-F238E27FC236}">
                <a16:creationId xmlns:a16="http://schemas.microsoft.com/office/drawing/2014/main" id="{7D7BA875-DED8-492E-8C01-AED9AE59CE92}"/>
              </a:ext>
            </a:extLst>
          </p:cNvPr>
          <p:cNvSpPr/>
          <p:nvPr userDrawn="1"/>
        </p:nvSpPr>
        <p:spPr>
          <a:xfrm>
            <a:off x="8348663" y="6557963"/>
            <a:ext cx="358775" cy="295275"/>
          </a:xfrm>
          <a:prstGeom prst="rect">
            <a:avLst/>
          </a:prstGeom>
          <a:solidFill>
            <a:srgbClr val="FFFFD4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5" name="Содержимое 13"/>
          <p:cNvSpPr>
            <a:spLocks noGrp="1"/>
          </p:cNvSpPr>
          <p:nvPr>
            <p:ph sz="quarter" idx="16"/>
          </p:nvPr>
        </p:nvSpPr>
        <p:spPr>
          <a:xfrm>
            <a:off x="250825" y="1160463"/>
            <a:ext cx="8208963" cy="35937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1400" b="1">
                <a:solidFill>
                  <a:srgbClr val="FF8400"/>
                </a:solidFill>
              </a:defRPr>
            </a:lvl1pPr>
          </a:lstStyle>
          <a:p>
            <a:pPr lvl="0"/>
            <a:r>
              <a:rPr lang="ru-RU" dirty="0"/>
              <a:t>Образец</a:t>
            </a:r>
          </a:p>
          <a:p>
            <a:pPr lvl="0"/>
            <a:endParaRPr lang="ru-RU" dirty="0" err="1"/>
          </a:p>
          <a:p>
            <a:pPr lvl="0"/>
            <a:endParaRPr lang="ru-RU" dirty="0" err="1"/>
          </a:p>
        </p:txBody>
      </p:sp>
      <p:sp>
        <p:nvSpPr>
          <p:cNvPr id="16" name="Содержимое 13"/>
          <p:cNvSpPr>
            <a:spLocks noGrp="1"/>
          </p:cNvSpPr>
          <p:nvPr>
            <p:ph sz="quarter" idx="17"/>
          </p:nvPr>
        </p:nvSpPr>
        <p:spPr>
          <a:xfrm>
            <a:off x="233590" y="1646951"/>
            <a:ext cx="8208963" cy="34189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1400" b="1">
                <a:solidFill>
                  <a:srgbClr val="4C4C4C"/>
                </a:solidFill>
              </a:defRPr>
            </a:lvl1pPr>
          </a:lstStyle>
          <a:p>
            <a:pPr lvl="0"/>
            <a:r>
              <a:rPr lang="ru-RU" dirty="0"/>
              <a:t>Образец</a:t>
            </a:r>
          </a:p>
          <a:p>
            <a:pPr lvl="0"/>
            <a:endParaRPr lang="ru-RU" dirty="0" err="1"/>
          </a:p>
          <a:p>
            <a:pPr lvl="0"/>
            <a:endParaRPr lang="ru-RU" dirty="0" err="1"/>
          </a:p>
        </p:txBody>
      </p:sp>
      <p:sp>
        <p:nvSpPr>
          <p:cNvPr id="17" name="Содержимое 13"/>
          <p:cNvSpPr>
            <a:spLocks noGrp="1"/>
          </p:cNvSpPr>
          <p:nvPr>
            <p:ph sz="quarter" idx="18"/>
          </p:nvPr>
        </p:nvSpPr>
        <p:spPr>
          <a:xfrm>
            <a:off x="239894" y="2078998"/>
            <a:ext cx="8208963" cy="34189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1200" b="0">
                <a:solidFill>
                  <a:srgbClr val="4C4C4C"/>
                </a:solidFill>
              </a:defRPr>
            </a:lvl1pPr>
          </a:lstStyle>
          <a:p>
            <a:pPr lvl="0"/>
            <a:r>
              <a:rPr lang="ru-RU" dirty="0"/>
              <a:t>Образец</a:t>
            </a:r>
          </a:p>
          <a:p>
            <a:pPr lvl="0"/>
            <a:endParaRPr lang="ru-RU" dirty="0" err="1"/>
          </a:p>
        </p:txBody>
      </p:sp>
      <p:sp>
        <p:nvSpPr>
          <p:cNvPr id="19" name="Содержимое 8"/>
          <p:cNvSpPr>
            <a:spLocks noGrp="1"/>
          </p:cNvSpPr>
          <p:nvPr>
            <p:ph sz="quarter" idx="13"/>
          </p:nvPr>
        </p:nvSpPr>
        <p:spPr>
          <a:xfrm>
            <a:off x="250825" y="188914"/>
            <a:ext cx="7074715" cy="75238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400">
                <a:latin typeface="Arial" pitchFamily="34" charset="0"/>
                <a:cs typeface="Arial" pitchFamily="34" charset="0"/>
              </a:defRPr>
            </a:lvl2pPr>
            <a:lvl3pPr>
              <a:defRPr sz="1400">
                <a:latin typeface="Arial" pitchFamily="34" charset="0"/>
                <a:cs typeface="Arial" pitchFamily="34" charset="0"/>
              </a:defRPr>
            </a:lvl3pPr>
            <a:lvl4pPr>
              <a:defRPr sz="1400">
                <a:latin typeface="Arial" pitchFamily="34" charset="0"/>
                <a:cs typeface="Arial" pitchFamily="34" charset="0"/>
              </a:defRPr>
            </a:lvl4pPr>
            <a:lvl5pPr>
              <a:defRPr sz="1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1" name="Номер слайда 5">
            <a:extLst>
              <a:ext uri="{FF2B5EF4-FFF2-40B4-BE49-F238E27FC236}">
                <a16:creationId xmlns:a16="http://schemas.microsoft.com/office/drawing/2014/main" id="{56B01B3F-FAA0-4A5C-BA3C-ABA8EAD57D4E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fld id="{0A51C19A-6F6C-4EA0-AC34-7DCEEADF434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3910487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Макет аккредитации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7" descr="Logo_mini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50" y="223838"/>
            <a:ext cx="64770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3D1EED17-4AAF-469D-9F37-5A0D7BE84D5E}"/>
              </a:ext>
            </a:extLst>
          </p:cNvPr>
          <p:cNvSpPr/>
          <p:nvPr userDrawn="1"/>
        </p:nvSpPr>
        <p:spPr>
          <a:xfrm>
            <a:off x="7092950" y="6561138"/>
            <a:ext cx="358775" cy="295275"/>
          </a:xfrm>
          <a:prstGeom prst="rect">
            <a:avLst/>
          </a:prstGeom>
          <a:solidFill>
            <a:srgbClr val="FFFFD4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Прямоугольник 7">
            <a:hlinkClick r:id="" action="ppaction://noaction"/>
            <a:extLst>
              <a:ext uri="{FF2B5EF4-FFF2-40B4-BE49-F238E27FC236}">
                <a16:creationId xmlns:a16="http://schemas.microsoft.com/office/drawing/2014/main" id="{40CA4690-2CBF-4106-890E-D8DB98EF6B10}"/>
              </a:ext>
            </a:extLst>
          </p:cNvPr>
          <p:cNvSpPr/>
          <p:nvPr userDrawn="1"/>
        </p:nvSpPr>
        <p:spPr>
          <a:xfrm>
            <a:off x="7515225" y="6556375"/>
            <a:ext cx="360363" cy="295275"/>
          </a:xfrm>
          <a:prstGeom prst="rect">
            <a:avLst/>
          </a:prstGeom>
          <a:solidFill>
            <a:srgbClr val="FFFFD4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Прямоугольник 8">
            <a:hlinkClick r:id="" action="ppaction://noaction"/>
            <a:extLst>
              <a:ext uri="{FF2B5EF4-FFF2-40B4-BE49-F238E27FC236}">
                <a16:creationId xmlns:a16="http://schemas.microsoft.com/office/drawing/2014/main" id="{534F04FE-3762-4399-8BBD-E9B170D401F8}"/>
              </a:ext>
            </a:extLst>
          </p:cNvPr>
          <p:cNvSpPr/>
          <p:nvPr userDrawn="1"/>
        </p:nvSpPr>
        <p:spPr>
          <a:xfrm>
            <a:off x="7924800" y="6557963"/>
            <a:ext cx="360363" cy="295275"/>
          </a:xfrm>
          <a:prstGeom prst="rect">
            <a:avLst/>
          </a:prstGeom>
          <a:solidFill>
            <a:srgbClr val="FFFFD4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0" name="Прямоугольник 9">
            <a:hlinkClick r:id="" action="ppaction://noaction"/>
            <a:extLst>
              <a:ext uri="{FF2B5EF4-FFF2-40B4-BE49-F238E27FC236}">
                <a16:creationId xmlns:a16="http://schemas.microsoft.com/office/drawing/2014/main" id="{2FC87036-3177-40E9-AB56-4C9565DCF833}"/>
              </a:ext>
            </a:extLst>
          </p:cNvPr>
          <p:cNvSpPr/>
          <p:nvPr userDrawn="1"/>
        </p:nvSpPr>
        <p:spPr>
          <a:xfrm>
            <a:off x="8348663" y="6557963"/>
            <a:ext cx="358775" cy="295275"/>
          </a:xfrm>
          <a:prstGeom prst="rect">
            <a:avLst/>
          </a:prstGeom>
          <a:solidFill>
            <a:srgbClr val="FFFFD4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5" name="Содержимое 13"/>
          <p:cNvSpPr>
            <a:spLocks noGrp="1"/>
          </p:cNvSpPr>
          <p:nvPr>
            <p:ph sz="quarter" idx="16"/>
          </p:nvPr>
        </p:nvSpPr>
        <p:spPr>
          <a:xfrm>
            <a:off x="250825" y="1160463"/>
            <a:ext cx="8208963" cy="35937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1400" b="1">
                <a:solidFill>
                  <a:srgbClr val="FF8400"/>
                </a:solidFill>
              </a:defRPr>
            </a:lvl1pPr>
          </a:lstStyle>
          <a:p>
            <a:pPr lvl="0"/>
            <a:r>
              <a:rPr lang="ru-RU" dirty="0"/>
              <a:t>Образец</a:t>
            </a:r>
          </a:p>
          <a:p>
            <a:pPr lvl="0"/>
            <a:endParaRPr lang="ru-RU" dirty="0" err="1"/>
          </a:p>
          <a:p>
            <a:pPr lvl="0"/>
            <a:endParaRPr lang="ru-RU" dirty="0" err="1"/>
          </a:p>
        </p:txBody>
      </p:sp>
      <p:sp>
        <p:nvSpPr>
          <p:cNvPr id="16" name="Содержимое 13"/>
          <p:cNvSpPr>
            <a:spLocks noGrp="1"/>
          </p:cNvSpPr>
          <p:nvPr>
            <p:ph sz="quarter" idx="17"/>
          </p:nvPr>
        </p:nvSpPr>
        <p:spPr>
          <a:xfrm>
            <a:off x="233590" y="1646951"/>
            <a:ext cx="8208963" cy="34189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1400" b="1">
                <a:solidFill>
                  <a:srgbClr val="4C4C4C"/>
                </a:solidFill>
              </a:defRPr>
            </a:lvl1pPr>
          </a:lstStyle>
          <a:p>
            <a:pPr lvl="0"/>
            <a:r>
              <a:rPr lang="ru-RU" dirty="0"/>
              <a:t>Образец</a:t>
            </a:r>
          </a:p>
          <a:p>
            <a:pPr lvl="0"/>
            <a:endParaRPr lang="ru-RU" dirty="0" err="1"/>
          </a:p>
          <a:p>
            <a:pPr lvl="0"/>
            <a:endParaRPr lang="ru-RU" dirty="0" err="1"/>
          </a:p>
        </p:txBody>
      </p:sp>
      <p:sp>
        <p:nvSpPr>
          <p:cNvPr id="17" name="Содержимое 13"/>
          <p:cNvSpPr>
            <a:spLocks noGrp="1"/>
          </p:cNvSpPr>
          <p:nvPr>
            <p:ph sz="quarter" idx="18"/>
          </p:nvPr>
        </p:nvSpPr>
        <p:spPr>
          <a:xfrm>
            <a:off x="239894" y="2078998"/>
            <a:ext cx="8208963" cy="34189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1200" b="0">
                <a:solidFill>
                  <a:srgbClr val="4C4C4C"/>
                </a:solidFill>
              </a:defRPr>
            </a:lvl1pPr>
          </a:lstStyle>
          <a:p>
            <a:pPr lvl="0"/>
            <a:r>
              <a:rPr lang="ru-RU" dirty="0"/>
              <a:t>Образец</a:t>
            </a:r>
          </a:p>
          <a:p>
            <a:pPr lvl="0"/>
            <a:endParaRPr lang="ru-RU" dirty="0" err="1"/>
          </a:p>
        </p:txBody>
      </p:sp>
      <p:sp>
        <p:nvSpPr>
          <p:cNvPr id="19" name="Содержимое 8"/>
          <p:cNvSpPr>
            <a:spLocks noGrp="1"/>
          </p:cNvSpPr>
          <p:nvPr>
            <p:ph sz="quarter" idx="13"/>
          </p:nvPr>
        </p:nvSpPr>
        <p:spPr>
          <a:xfrm>
            <a:off x="250825" y="188914"/>
            <a:ext cx="7074715" cy="75238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400">
                <a:latin typeface="Arial" pitchFamily="34" charset="0"/>
                <a:cs typeface="Arial" pitchFamily="34" charset="0"/>
              </a:defRPr>
            </a:lvl2pPr>
            <a:lvl3pPr>
              <a:defRPr sz="1400">
                <a:latin typeface="Arial" pitchFamily="34" charset="0"/>
                <a:cs typeface="Arial" pitchFamily="34" charset="0"/>
              </a:defRPr>
            </a:lvl3pPr>
            <a:lvl4pPr>
              <a:defRPr sz="1400">
                <a:latin typeface="Arial" pitchFamily="34" charset="0"/>
                <a:cs typeface="Arial" pitchFamily="34" charset="0"/>
              </a:defRPr>
            </a:lvl4pPr>
            <a:lvl5pPr>
              <a:defRPr sz="1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1" name="Номер слайда 5">
            <a:extLst>
              <a:ext uri="{FF2B5EF4-FFF2-40B4-BE49-F238E27FC236}">
                <a16:creationId xmlns:a16="http://schemas.microsoft.com/office/drawing/2014/main" id="{6BC17AF9-E365-4DD9-B27D-51AB3CDB3245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fld id="{E07FA8EB-1110-47C4-A1E1-FCC22CA6255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7434697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Макет сертификации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7" descr="Logo_mini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50" y="223838"/>
            <a:ext cx="64770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CE4C0D1-8A3D-4083-9F2D-0CD0ECC13119}"/>
              </a:ext>
            </a:extLst>
          </p:cNvPr>
          <p:cNvSpPr/>
          <p:nvPr userDrawn="1"/>
        </p:nvSpPr>
        <p:spPr>
          <a:xfrm>
            <a:off x="7092950" y="6561138"/>
            <a:ext cx="358775" cy="295275"/>
          </a:xfrm>
          <a:prstGeom prst="rect">
            <a:avLst/>
          </a:prstGeom>
          <a:solidFill>
            <a:srgbClr val="FFFFD4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Прямоугольник 7">
            <a:hlinkClick r:id="" action="ppaction://noaction"/>
            <a:extLst>
              <a:ext uri="{FF2B5EF4-FFF2-40B4-BE49-F238E27FC236}">
                <a16:creationId xmlns:a16="http://schemas.microsoft.com/office/drawing/2014/main" id="{DA7236E4-7BD4-4A5C-9B7E-68D9B03D64E9}"/>
              </a:ext>
            </a:extLst>
          </p:cNvPr>
          <p:cNvSpPr/>
          <p:nvPr userDrawn="1"/>
        </p:nvSpPr>
        <p:spPr>
          <a:xfrm>
            <a:off x="7515225" y="6556375"/>
            <a:ext cx="360363" cy="295275"/>
          </a:xfrm>
          <a:prstGeom prst="rect">
            <a:avLst/>
          </a:prstGeom>
          <a:solidFill>
            <a:srgbClr val="FFFFD4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Прямоугольник 8">
            <a:hlinkClick r:id="" action="ppaction://noaction"/>
            <a:extLst>
              <a:ext uri="{FF2B5EF4-FFF2-40B4-BE49-F238E27FC236}">
                <a16:creationId xmlns:a16="http://schemas.microsoft.com/office/drawing/2014/main" id="{8FA70756-C236-4034-8354-F5C7A8DFD452}"/>
              </a:ext>
            </a:extLst>
          </p:cNvPr>
          <p:cNvSpPr/>
          <p:nvPr userDrawn="1"/>
        </p:nvSpPr>
        <p:spPr>
          <a:xfrm>
            <a:off x="7924800" y="6557963"/>
            <a:ext cx="360363" cy="295275"/>
          </a:xfrm>
          <a:prstGeom prst="rect">
            <a:avLst/>
          </a:prstGeom>
          <a:solidFill>
            <a:srgbClr val="FFFFD4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0" name="Прямоугольник 9">
            <a:hlinkClick r:id="" action="ppaction://noaction"/>
            <a:extLst>
              <a:ext uri="{FF2B5EF4-FFF2-40B4-BE49-F238E27FC236}">
                <a16:creationId xmlns:a16="http://schemas.microsoft.com/office/drawing/2014/main" id="{2888A650-396A-4CA3-AD40-A2CDE288DBD3}"/>
              </a:ext>
            </a:extLst>
          </p:cNvPr>
          <p:cNvSpPr/>
          <p:nvPr userDrawn="1"/>
        </p:nvSpPr>
        <p:spPr>
          <a:xfrm>
            <a:off x="8348663" y="6557963"/>
            <a:ext cx="358775" cy="295275"/>
          </a:xfrm>
          <a:prstGeom prst="rect">
            <a:avLst/>
          </a:prstGeom>
          <a:solidFill>
            <a:srgbClr val="FFFFD4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5" name="Содержимое 13"/>
          <p:cNvSpPr>
            <a:spLocks noGrp="1"/>
          </p:cNvSpPr>
          <p:nvPr>
            <p:ph sz="quarter" idx="16"/>
          </p:nvPr>
        </p:nvSpPr>
        <p:spPr>
          <a:xfrm>
            <a:off x="250825" y="1160463"/>
            <a:ext cx="8208963" cy="35937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1400" b="1">
                <a:solidFill>
                  <a:srgbClr val="FF8400"/>
                </a:solidFill>
              </a:defRPr>
            </a:lvl1pPr>
          </a:lstStyle>
          <a:p>
            <a:pPr lvl="0"/>
            <a:r>
              <a:rPr lang="ru-RU" dirty="0"/>
              <a:t>Образец</a:t>
            </a:r>
          </a:p>
          <a:p>
            <a:pPr lvl="0"/>
            <a:endParaRPr lang="ru-RU" dirty="0" err="1"/>
          </a:p>
          <a:p>
            <a:pPr lvl="0"/>
            <a:endParaRPr lang="ru-RU" dirty="0" err="1"/>
          </a:p>
        </p:txBody>
      </p:sp>
      <p:sp>
        <p:nvSpPr>
          <p:cNvPr id="16" name="Содержимое 13"/>
          <p:cNvSpPr>
            <a:spLocks noGrp="1"/>
          </p:cNvSpPr>
          <p:nvPr>
            <p:ph sz="quarter" idx="17"/>
          </p:nvPr>
        </p:nvSpPr>
        <p:spPr>
          <a:xfrm>
            <a:off x="233590" y="1646951"/>
            <a:ext cx="8208963" cy="34189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1400" b="1">
                <a:solidFill>
                  <a:srgbClr val="4C4C4C"/>
                </a:solidFill>
              </a:defRPr>
            </a:lvl1pPr>
          </a:lstStyle>
          <a:p>
            <a:pPr lvl="0"/>
            <a:r>
              <a:rPr lang="ru-RU" dirty="0"/>
              <a:t>Образец</a:t>
            </a:r>
          </a:p>
          <a:p>
            <a:pPr lvl="0"/>
            <a:endParaRPr lang="ru-RU" dirty="0" err="1"/>
          </a:p>
          <a:p>
            <a:pPr lvl="0"/>
            <a:endParaRPr lang="ru-RU" dirty="0" err="1"/>
          </a:p>
        </p:txBody>
      </p:sp>
      <p:sp>
        <p:nvSpPr>
          <p:cNvPr id="17" name="Содержимое 13"/>
          <p:cNvSpPr>
            <a:spLocks noGrp="1"/>
          </p:cNvSpPr>
          <p:nvPr>
            <p:ph sz="quarter" idx="18"/>
          </p:nvPr>
        </p:nvSpPr>
        <p:spPr>
          <a:xfrm>
            <a:off x="239894" y="2078998"/>
            <a:ext cx="8208963" cy="34189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1200" b="0">
                <a:solidFill>
                  <a:srgbClr val="4C4C4C"/>
                </a:solidFill>
              </a:defRPr>
            </a:lvl1pPr>
          </a:lstStyle>
          <a:p>
            <a:pPr lvl="0"/>
            <a:r>
              <a:rPr lang="ru-RU" dirty="0"/>
              <a:t>Образец</a:t>
            </a:r>
          </a:p>
          <a:p>
            <a:pPr lvl="0"/>
            <a:endParaRPr lang="ru-RU" dirty="0" err="1"/>
          </a:p>
        </p:txBody>
      </p:sp>
      <p:sp>
        <p:nvSpPr>
          <p:cNvPr id="19" name="Содержимое 8"/>
          <p:cNvSpPr>
            <a:spLocks noGrp="1"/>
          </p:cNvSpPr>
          <p:nvPr>
            <p:ph sz="quarter" idx="13"/>
          </p:nvPr>
        </p:nvSpPr>
        <p:spPr>
          <a:xfrm>
            <a:off x="250825" y="188914"/>
            <a:ext cx="7074715" cy="75238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400">
                <a:latin typeface="Arial" pitchFamily="34" charset="0"/>
                <a:cs typeface="Arial" pitchFamily="34" charset="0"/>
              </a:defRPr>
            </a:lvl2pPr>
            <a:lvl3pPr>
              <a:defRPr sz="1400">
                <a:latin typeface="Arial" pitchFamily="34" charset="0"/>
                <a:cs typeface="Arial" pitchFamily="34" charset="0"/>
              </a:defRPr>
            </a:lvl3pPr>
            <a:lvl4pPr>
              <a:defRPr sz="1400">
                <a:latin typeface="Arial" pitchFamily="34" charset="0"/>
                <a:cs typeface="Arial" pitchFamily="34" charset="0"/>
              </a:defRPr>
            </a:lvl4pPr>
            <a:lvl5pPr>
              <a:defRPr sz="1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1" name="Номер слайда 5">
            <a:extLst>
              <a:ext uri="{FF2B5EF4-FFF2-40B4-BE49-F238E27FC236}">
                <a16:creationId xmlns:a16="http://schemas.microsoft.com/office/drawing/2014/main" id="{C3F76586-3D10-4AED-B981-EDF45EA5EF25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fld id="{B8F89276-42E3-48D3-B6EE-5A8A7356D05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21206487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00D288A-FD33-4F24-8E8C-7075FDB457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6557963"/>
            <a:ext cx="539750" cy="21748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2000" b="1">
                <a:solidFill>
                  <a:srgbClr val="4C4C4C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B4D0AD1-E9D2-46B6-852B-6738C35E2E3E}" type="slidenum">
              <a:rPr lang="ru-RU" alt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cs typeface="Arial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D0463BC5-DD28-4998-A457-22742D662637}"/>
              </a:ext>
            </a:extLst>
          </p:cNvPr>
          <p:cNvSpPr/>
          <p:nvPr/>
        </p:nvSpPr>
        <p:spPr>
          <a:xfrm>
            <a:off x="7092950" y="6561138"/>
            <a:ext cx="358775" cy="295275"/>
          </a:xfrm>
          <a:prstGeom prst="rect">
            <a:avLst/>
          </a:prstGeom>
          <a:solidFill>
            <a:srgbClr val="FFFFD4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4" name="Прямоугольник 3">
            <a:hlinkClick r:id="" action="ppaction://noaction"/>
            <a:extLst>
              <a:ext uri="{FF2B5EF4-FFF2-40B4-BE49-F238E27FC236}">
                <a16:creationId xmlns:a16="http://schemas.microsoft.com/office/drawing/2014/main" id="{FB1900C5-B599-4339-A64B-3F0C4C29921B}"/>
              </a:ext>
            </a:extLst>
          </p:cNvPr>
          <p:cNvSpPr/>
          <p:nvPr/>
        </p:nvSpPr>
        <p:spPr>
          <a:xfrm>
            <a:off x="7515225" y="6556375"/>
            <a:ext cx="360363" cy="295275"/>
          </a:xfrm>
          <a:prstGeom prst="rect">
            <a:avLst/>
          </a:prstGeom>
          <a:solidFill>
            <a:srgbClr val="FFFFD4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Прямоугольник 4">
            <a:hlinkClick r:id="" action="ppaction://noaction"/>
            <a:extLst>
              <a:ext uri="{FF2B5EF4-FFF2-40B4-BE49-F238E27FC236}">
                <a16:creationId xmlns:a16="http://schemas.microsoft.com/office/drawing/2014/main" id="{ABD176E9-148A-4CC7-B4AC-DAF1EA6EA973}"/>
              </a:ext>
            </a:extLst>
          </p:cNvPr>
          <p:cNvSpPr/>
          <p:nvPr/>
        </p:nvSpPr>
        <p:spPr>
          <a:xfrm>
            <a:off x="7924800" y="6557963"/>
            <a:ext cx="360363" cy="295275"/>
          </a:xfrm>
          <a:prstGeom prst="rect">
            <a:avLst/>
          </a:prstGeom>
          <a:solidFill>
            <a:srgbClr val="FFFFD4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Прямоугольник 6">
            <a:hlinkClick r:id="" action="ppaction://noaction"/>
            <a:extLst>
              <a:ext uri="{FF2B5EF4-FFF2-40B4-BE49-F238E27FC236}">
                <a16:creationId xmlns:a16="http://schemas.microsoft.com/office/drawing/2014/main" id="{B19B6A63-F632-430B-8944-24AFF6444C80}"/>
              </a:ext>
            </a:extLst>
          </p:cNvPr>
          <p:cNvSpPr/>
          <p:nvPr/>
        </p:nvSpPr>
        <p:spPr>
          <a:xfrm>
            <a:off x="8348663" y="6557963"/>
            <a:ext cx="358775" cy="295275"/>
          </a:xfrm>
          <a:prstGeom prst="rect">
            <a:avLst/>
          </a:prstGeom>
          <a:solidFill>
            <a:srgbClr val="FFFFD4">
              <a:alpha val="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7545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FF1A9396-4E4B-4C51-8F4D-839ACAFD41B4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124108903"/>
              </p:ext>
            </p:extLst>
          </p:nvPr>
        </p:nvGraphicFramePr>
        <p:xfrm>
          <a:off x="251520" y="1166215"/>
          <a:ext cx="8687481" cy="40269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0040">
                  <a:extLst>
                    <a:ext uri="{9D8B030D-6E8A-4147-A177-3AD203B41FA5}">
                      <a16:colId xmlns:a16="http://schemas.microsoft.com/office/drawing/2014/main" val="1828650227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292844566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340570990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474470679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3751357965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3117967259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112876099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3038577807"/>
                    </a:ext>
                  </a:extLst>
                </a:gridCol>
                <a:gridCol w="733233">
                  <a:extLst>
                    <a:ext uri="{9D8B030D-6E8A-4147-A177-3AD203B41FA5}">
                      <a16:colId xmlns:a16="http://schemas.microsoft.com/office/drawing/2014/main" val="3795300995"/>
                    </a:ext>
                  </a:extLst>
                </a:gridCol>
                <a:gridCol w="753448">
                  <a:extLst>
                    <a:ext uri="{9D8B030D-6E8A-4147-A177-3AD203B41FA5}">
                      <a16:colId xmlns:a16="http://schemas.microsoft.com/office/drawing/2014/main" val="3020684258"/>
                    </a:ext>
                  </a:extLst>
                </a:gridCol>
              </a:tblGrid>
              <a:tr h="246561"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№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SimSun" panose="02010600030101010101" pitchFamily="2" charset="-122"/>
                      </a:endParaRPr>
                    </a:p>
                  </a:txBody>
                  <a:tcPr marL="2407" marR="2407" marT="24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Наименование организации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SimSun" panose="02010600030101010101" pitchFamily="2" charset="-122"/>
                      </a:endParaRPr>
                    </a:p>
                  </a:txBody>
                  <a:tcPr marL="2407" marR="2407" marT="24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Контакты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SimSun" panose="02010600030101010101" pitchFamily="2" charset="-122"/>
                      </a:endParaRPr>
                    </a:p>
                  </a:txBody>
                  <a:tcPr marL="2407" marR="2407" marT="24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Название </a:t>
                      </a:r>
                      <a:r>
                        <a:rPr lang="ru-RU" sz="105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Авиабортов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SimSun" panose="02010600030101010101" pitchFamily="2" charset="-122"/>
                      </a:endParaRPr>
                    </a:p>
                  </a:txBody>
                  <a:tcPr marL="2407" marR="2407" marT="24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Кол-во,</a:t>
                      </a:r>
                    </a:p>
                    <a:p>
                      <a:pPr algn="ctr" fontAlgn="t"/>
                      <a:r>
                        <a:rPr lang="ru-RU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шт.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SimSun" panose="02010600030101010101" pitchFamily="2" charset="-122"/>
                      </a:endParaRPr>
                    </a:p>
                  </a:txBody>
                  <a:tcPr marL="2407" marR="2407" marT="24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t"/>
                      <a:r>
                        <a:rPr lang="ru-RU" sz="1050" u="none" strike="noStrike">
                          <a:effectLst/>
                        </a:rPr>
                        <a:t>Технические характеристики опрыскивателя</a:t>
                      </a:r>
                      <a:endParaRPr lang="ru-RU" sz="1050" b="0" i="0" u="none" strike="noStrike">
                        <a:effectLst/>
                        <a:latin typeface="Arial Narrow" panose="020B0606020202030204" pitchFamily="34" charset="0"/>
                        <a:ea typeface="SimSun" panose="02010600030101010101" pitchFamily="2" charset="-122"/>
                      </a:endParaRPr>
                    </a:p>
                  </a:txBody>
                  <a:tcPr marL="2407" marR="2407" marT="24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Стоимость работы, руб./га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SimSun" panose="02010600030101010101" pitchFamily="2" charset="-122"/>
                      </a:endParaRPr>
                    </a:p>
                  </a:txBody>
                  <a:tcPr marL="2407" marR="2407" marT="24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3510224"/>
                  </a:ext>
                </a:extLst>
              </a:tr>
              <a:tr h="70776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Производ</a:t>
                      </a:r>
                      <a:r>
                        <a:rPr lang="ru-RU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. за 1 вылет, га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SimSun" panose="02010600030101010101" pitchFamily="2" charset="-122"/>
                      </a:endParaRPr>
                    </a:p>
                  </a:txBody>
                  <a:tcPr marL="2407" marR="2407" marT="24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Расход </a:t>
                      </a:r>
                      <a:r>
                        <a:rPr lang="ru-RU" sz="105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раб.жид</a:t>
                      </a:r>
                      <a:r>
                        <a:rPr lang="ru-RU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.,</a:t>
                      </a:r>
                    </a:p>
                    <a:p>
                      <a:pPr algn="ctr" fontAlgn="t"/>
                      <a:r>
                        <a:rPr lang="ru-RU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литр/га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SimSun" panose="02010600030101010101" pitchFamily="2" charset="-122"/>
                      </a:endParaRPr>
                    </a:p>
                  </a:txBody>
                  <a:tcPr marL="2407" marR="2407" marT="24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Объем бака,</a:t>
                      </a:r>
                    </a:p>
                    <a:p>
                      <a:pPr algn="ctr" fontAlgn="t"/>
                      <a:r>
                        <a:rPr lang="ru-RU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литр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SimSun" panose="02010600030101010101" pitchFamily="2" charset="-122"/>
                      </a:endParaRPr>
                    </a:p>
                  </a:txBody>
                  <a:tcPr marL="2407" marR="2407" marT="24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Ширина захвата,</a:t>
                      </a:r>
                    </a:p>
                    <a:p>
                      <a:pPr algn="ctr" fontAlgn="t"/>
                      <a:r>
                        <a:rPr lang="ru-RU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м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SimSun" panose="02010600030101010101" pitchFamily="2" charset="-122"/>
                      </a:endParaRPr>
                    </a:p>
                  </a:txBody>
                  <a:tcPr marL="2407" marR="2407" marT="24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2991290"/>
                  </a:ext>
                </a:extLst>
              </a:tr>
              <a:tr h="58277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SimSun" panose="02010600030101010101" pitchFamily="2" charset="-122"/>
                      </a:endParaRPr>
                    </a:p>
                  </a:txBody>
                  <a:tcPr marL="2407" marR="2407" marT="24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 ИП </a:t>
                      </a:r>
                      <a:r>
                        <a:rPr lang="ru-RU" sz="105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Лыгин</a:t>
                      </a:r>
                      <a:r>
                        <a:rPr lang="ru-RU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 В.В. Авиакомпания "Новатор" 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SimSun" panose="02010600030101010101" pitchFamily="2" charset="-122"/>
                      </a:endParaRPr>
                    </a:p>
                  </a:txBody>
                  <a:tcPr marL="2407" marR="2407" marT="24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8 (8442) 59-01-23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SimSun" panose="02010600030101010101" pitchFamily="2" charset="-122"/>
                      </a:endParaRPr>
                    </a:p>
                  </a:txBody>
                  <a:tcPr marL="2407" marR="2407" marT="24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СП-30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SimSun" panose="02010600030101010101" pitchFamily="2" charset="-122"/>
                      </a:endParaRPr>
                    </a:p>
                  </a:txBody>
                  <a:tcPr marL="2407" marR="2407" marT="24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SimSun" panose="02010600030101010101" pitchFamily="2" charset="-122"/>
                      </a:endParaRPr>
                    </a:p>
                  </a:txBody>
                  <a:tcPr marL="2407" marR="2407" marT="24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50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SimSun" panose="02010600030101010101" pitchFamily="2" charset="-122"/>
                      </a:endParaRPr>
                    </a:p>
                  </a:txBody>
                  <a:tcPr marL="2407" marR="2407" marT="24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SimSun" panose="02010600030101010101" pitchFamily="2" charset="-122"/>
                      </a:endParaRPr>
                    </a:p>
                  </a:txBody>
                  <a:tcPr marL="2407" marR="2407" marT="24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u="none" strike="noStrike">
                          <a:solidFill>
                            <a:schemeClr val="tx1"/>
                          </a:solidFill>
                          <a:effectLst/>
                        </a:rPr>
                        <a:t>150</a:t>
                      </a:r>
                      <a:endParaRPr lang="ru-RU" sz="1050" b="0" i="0" u="none" strike="noStrike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SimSun" panose="02010600030101010101" pitchFamily="2" charset="-122"/>
                      </a:endParaRPr>
                    </a:p>
                  </a:txBody>
                  <a:tcPr marL="2407" marR="2407" marT="24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SimSun" panose="02010600030101010101" pitchFamily="2" charset="-122"/>
                      </a:endParaRPr>
                    </a:p>
                  </a:txBody>
                  <a:tcPr marL="2407" marR="2407" marT="24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200-220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SimSun" panose="02010600030101010101" pitchFamily="2" charset="-122"/>
                      </a:endParaRPr>
                    </a:p>
                  </a:txBody>
                  <a:tcPr marL="2407" marR="2407" marT="24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1885907"/>
                  </a:ext>
                </a:extLst>
              </a:tr>
              <a:tr h="331123"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050" u="none" strike="noStrike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1050" b="0" i="0" u="none" strike="noStrike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SimSun" panose="02010600030101010101" pitchFamily="2" charset="-122"/>
                      </a:endParaRPr>
                    </a:p>
                  </a:txBody>
                  <a:tcPr marL="2407" marR="2407" marT="24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ru-RU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 АК "Юг Авиа"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SimSun" panose="02010600030101010101" pitchFamily="2" charset="-122"/>
                      </a:endParaRPr>
                    </a:p>
                  </a:txBody>
                  <a:tcPr marL="2407" marR="2407" marT="24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050" u="none" strike="noStrike">
                          <a:solidFill>
                            <a:schemeClr val="tx1"/>
                          </a:solidFill>
                          <a:effectLst/>
                        </a:rPr>
                        <a:t>8 (909) 379-33-44</a:t>
                      </a:r>
                      <a:endParaRPr lang="ru-RU" sz="1050" b="0" i="0" u="none" strike="noStrike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SimSun" panose="02010600030101010101" pitchFamily="2" charset="-122"/>
                      </a:endParaRPr>
                    </a:p>
                  </a:txBody>
                  <a:tcPr marL="2407" marR="2407" marT="24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Бикас</a:t>
                      </a:r>
                      <a:r>
                        <a:rPr lang="ru-RU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 32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SimSun" panose="02010600030101010101" pitchFamily="2" charset="-122"/>
                      </a:endParaRPr>
                    </a:p>
                  </a:txBody>
                  <a:tcPr marL="2407" marR="2407" marT="24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SimSun" panose="02010600030101010101" pitchFamily="2" charset="-122"/>
                      </a:endParaRPr>
                    </a:p>
                  </a:txBody>
                  <a:tcPr marL="2407" marR="2407" marT="24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u="none" strike="noStrike">
                          <a:solidFill>
                            <a:schemeClr val="tx1"/>
                          </a:solidFill>
                          <a:effectLst/>
                        </a:rPr>
                        <a:t>50</a:t>
                      </a:r>
                      <a:endParaRPr lang="ru-RU" sz="1050" b="0" i="0" u="none" strike="noStrike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SimSun" panose="02010600030101010101" pitchFamily="2" charset="-122"/>
                      </a:endParaRPr>
                    </a:p>
                  </a:txBody>
                  <a:tcPr marL="2407" marR="2407" marT="24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SimSun" panose="02010600030101010101" pitchFamily="2" charset="-122"/>
                      </a:endParaRPr>
                    </a:p>
                  </a:txBody>
                  <a:tcPr marL="2407" marR="2407" marT="24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150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SimSun" panose="02010600030101010101" pitchFamily="2" charset="-122"/>
                      </a:endParaRPr>
                    </a:p>
                  </a:txBody>
                  <a:tcPr marL="2407" marR="2407" marT="24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22-25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SimSun" panose="02010600030101010101" pitchFamily="2" charset="-122"/>
                      </a:endParaRPr>
                    </a:p>
                  </a:txBody>
                  <a:tcPr marL="2407" marR="2407" marT="24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u="none" strike="noStrike">
                          <a:solidFill>
                            <a:schemeClr val="tx1"/>
                          </a:solidFill>
                          <a:effectLst/>
                        </a:rPr>
                        <a:t>180</a:t>
                      </a:r>
                      <a:endParaRPr lang="ru-RU" sz="1050" b="0" i="0" u="none" strike="noStrike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SimSun" panose="02010600030101010101" pitchFamily="2" charset="-122"/>
                      </a:endParaRPr>
                    </a:p>
                  </a:txBody>
                  <a:tcPr marL="2407" marR="2407" marT="24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4808310"/>
                  </a:ext>
                </a:extLst>
              </a:tr>
              <a:tr h="3443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АН-2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SimSun" panose="02010600030101010101" pitchFamily="2" charset="-122"/>
                      </a:endParaRPr>
                    </a:p>
                  </a:txBody>
                  <a:tcPr marL="2407" marR="2407" marT="24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u="none" strike="noStrike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ru-RU" sz="1050" b="0" i="0" u="none" strike="noStrike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SimSun" panose="02010600030101010101" pitchFamily="2" charset="-122"/>
                      </a:endParaRPr>
                    </a:p>
                  </a:txBody>
                  <a:tcPr marL="2407" marR="2407" marT="24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SimSun" panose="02010600030101010101" pitchFamily="2" charset="-122"/>
                      </a:endParaRPr>
                    </a:p>
                  </a:txBody>
                  <a:tcPr marL="2407" marR="2407" marT="24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SimSun" panose="02010600030101010101" pitchFamily="2" charset="-122"/>
                      </a:endParaRPr>
                    </a:p>
                  </a:txBody>
                  <a:tcPr marL="2407" marR="2407" marT="24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1200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SimSun" panose="02010600030101010101" pitchFamily="2" charset="-122"/>
                      </a:endParaRPr>
                    </a:p>
                  </a:txBody>
                  <a:tcPr marL="2407" marR="2407" marT="24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35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SimSun" panose="02010600030101010101" pitchFamily="2" charset="-122"/>
                      </a:endParaRPr>
                    </a:p>
                  </a:txBody>
                  <a:tcPr marL="2407" marR="2407" marT="24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170-350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SimSun" panose="02010600030101010101" pitchFamily="2" charset="-122"/>
                      </a:endParaRPr>
                    </a:p>
                  </a:txBody>
                  <a:tcPr marL="2407" marR="2407" marT="24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8832591"/>
                  </a:ext>
                </a:extLst>
              </a:tr>
              <a:tr h="331123"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050" u="none" strike="noStrike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1050" b="0" i="0" u="none" strike="noStrike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SimSun" panose="02010600030101010101" pitchFamily="2" charset="-122"/>
                      </a:endParaRPr>
                    </a:p>
                  </a:txBody>
                  <a:tcPr marL="2407" marR="2407" marT="24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ru-RU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 ООО "Спектр»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SimSun" panose="02010600030101010101" pitchFamily="2" charset="-122"/>
                      </a:endParaRPr>
                    </a:p>
                  </a:txBody>
                  <a:tcPr marL="2407" marR="2407" marT="24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ru-RU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8 (927) 513-77-36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SimSun" panose="02010600030101010101" pitchFamily="2" charset="-122"/>
                      </a:endParaRPr>
                    </a:p>
                  </a:txBody>
                  <a:tcPr marL="2407" marR="2407" marT="24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u="none" strike="noStrike">
                          <a:solidFill>
                            <a:schemeClr val="tx1"/>
                          </a:solidFill>
                          <a:effectLst/>
                        </a:rPr>
                        <a:t>СП-30</a:t>
                      </a:r>
                      <a:endParaRPr lang="ru-RU" sz="1050" b="0" i="0" u="none" strike="noStrike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SimSun" panose="02010600030101010101" pitchFamily="2" charset="-122"/>
                      </a:endParaRPr>
                    </a:p>
                  </a:txBody>
                  <a:tcPr marL="2407" marR="2407" marT="24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u="none" strike="noStrike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ru-RU" sz="1050" b="0" i="0" u="none" strike="noStrike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SimSun" panose="02010600030101010101" pitchFamily="2" charset="-122"/>
                      </a:endParaRPr>
                    </a:p>
                  </a:txBody>
                  <a:tcPr marL="2407" marR="2407" marT="24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u="none" strike="noStrike">
                          <a:solidFill>
                            <a:schemeClr val="tx1"/>
                          </a:solidFill>
                          <a:effectLst/>
                        </a:rPr>
                        <a:t>60</a:t>
                      </a:r>
                      <a:endParaRPr lang="ru-RU" sz="1050" b="0" i="0" u="none" strike="noStrike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SimSun" panose="02010600030101010101" pitchFamily="2" charset="-122"/>
                      </a:endParaRPr>
                    </a:p>
                  </a:txBody>
                  <a:tcPr marL="2407" marR="2407" marT="24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SimSun" panose="02010600030101010101" pitchFamily="2" charset="-122"/>
                      </a:endParaRPr>
                    </a:p>
                  </a:txBody>
                  <a:tcPr marL="2407" marR="2407" marT="24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185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SimSun" panose="02010600030101010101" pitchFamily="2" charset="-122"/>
                      </a:endParaRPr>
                    </a:p>
                  </a:txBody>
                  <a:tcPr marL="2407" marR="2407" marT="24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SimSun" panose="02010600030101010101" pitchFamily="2" charset="-122"/>
                      </a:endParaRPr>
                    </a:p>
                  </a:txBody>
                  <a:tcPr marL="2407" marR="2407" marT="24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180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SimSun" panose="02010600030101010101" pitchFamily="2" charset="-122"/>
                      </a:endParaRPr>
                    </a:p>
                  </a:txBody>
                  <a:tcPr marL="2407" marR="2407" marT="24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7121628"/>
                  </a:ext>
                </a:extLst>
              </a:tr>
              <a:tr h="4105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МД-50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SimSun" panose="02010600030101010101" pitchFamily="2" charset="-122"/>
                      </a:endParaRPr>
                    </a:p>
                  </a:txBody>
                  <a:tcPr marL="2407" marR="2407" marT="24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u="none" strike="noStrike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ru-RU" sz="1050" b="0" i="0" u="none" strike="noStrike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SimSun" panose="02010600030101010101" pitchFamily="2" charset="-122"/>
                      </a:endParaRPr>
                    </a:p>
                  </a:txBody>
                  <a:tcPr marL="2407" marR="2407" marT="24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u="none" strike="noStrike">
                          <a:solidFill>
                            <a:schemeClr val="tx1"/>
                          </a:solidFill>
                          <a:effectLst/>
                        </a:rPr>
                        <a:t>40</a:t>
                      </a:r>
                      <a:endParaRPr lang="ru-RU" sz="1050" b="0" i="0" u="none" strike="noStrike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SimSun" panose="02010600030101010101" pitchFamily="2" charset="-122"/>
                      </a:endParaRPr>
                    </a:p>
                  </a:txBody>
                  <a:tcPr marL="2407" marR="2407" marT="24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u="none" strike="noStrike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1050" b="0" i="0" u="none" strike="noStrike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SimSun" panose="02010600030101010101" pitchFamily="2" charset="-122"/>
                      </a:endParaRPr>
                    </a:p>
                  </a:txBody>
                  <a:tcPr marL="2407" marR="2407" marT="24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120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SimSun" panose="02010600030101010101" pitchFamily="2" charset="-122"/>
                      </a:endParaRPr>
                    </a:p>
                  </a:txBody>
                  <a:tcPr marL="2407" marR="2407" marT="24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SimSun" panose="02010600030101010101" pitchFamily="2" charset="-122"/>
                      </a:endParaRPr>
                    </a:p>
                  </a:txBody>
                  <a:tcPr marL="2407" marR="2407" marT="24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180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SimSun" panose="02010600030101010101" pitchFamily="2" charset="-122"/>
                      </a:endParaRPr>
                    </a:p>
                  </a:txBody>
                  <a:tcPr marL="2407" marR="2407" marT="24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8006608"/>
                  </a:ext>
                </a:extLst>
              </a:tr>
              <a:tr h="51637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u="none" strike="noStrike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ru-RU" sz="1050" b="0" i="0" u="none" strike="noStrike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SimSun" panose="02010600030101010101" pitchFamily="2" charset="-122"/>
                      </a:endParaRPr>
                    </a:p>
                  </a:txBody>
                  <a:tcPr marL="2407" marR="2407" marT="24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 ООО "Южный Авиационный центр"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SimSun" panose="02010600030101010101" pitchFamily="2" charset="-122"/>
                      </a:endParaRPr>
                    </a:p>
                  </a:txBody>
                  <a:tcPr marL="2407" marR="2407" marT="24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u="none" strike="noStrike">
                          <a:solidFill>
                            <a:schemeClr val="tx1"/>
                          </a:solidFill>
                          <a:effectLst/>
                        </a:rPr>
                        <a:t>8 (903) 371-69-41</a:t>
                      </a:r>
                      <a:endParaRPr lang="ru-RU" sz="1050" b="0" i="0" u="none" strike="noStrike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SimSun" panose="02010600030101010101" pitchFamily="2" charset="-122"/>
                      </a:endParaRPr>
                    </a:p>
                  </a:txBody>
                  <a:tcPr marL="2407" marR="2407" marT="24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u="none" strike="noStrike">
                          <a:solidFill>
                            <a:schemeClr val="tx1"/>
                          </a:solidFill>
                          <a:effectLst/>
                        </a:rPr>
                        <a:t>СП-30</a:t>
                      </a:r>
                      <a:endParaRPr lang="ru-RU" sz="1050" b="0" i="0" u="none" strike="noStrike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SimSun" panose="02010600030101010101" pitchFamily="2" charset="-122"/>
                      </a:endParaRPr>
                    </a:p>
                  </a:txBody>
                  <a:tcPr marL="2407" marR="2407" marT="24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u="none" strike="noStrike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ru-RU" sz="1050" b="0" i="0" u="none" strike="noStrike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SimSun" panose="02010600030101010101" pitchFamily="2" charset="-122"/>
                      </a:endParaRPr>
                    </a:p>
                  </a:txBody>
                  <a:tcPr marL="2407" marR="2407" marT="24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u="none" strike="noStrike">
                          <a:solidFill>
                            <a:schemeClr val="tx1"/>
                          </a:solidFill>
                          <a:effectLst/>
                        </a:rPr>
                        <a:t>50</a:t>
                      </a:r>
                      <a:endParaRPr lang="ru-RU" sz="1050" b="0" i="0" u="none" strike="noStrike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SimSun" panose="02010600030101010101" pitchFamily="2" charset="-122"/>
                      </a:endParaRPr>
                    </a:p>
                  </a:txBody>
                  <a:tcPr marL="2407" marR="2407" marT="24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u="none" strike="noStrike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1050" b="0" i="0" u="none" strike="noStrike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SimSun" panose="02010600030101010101" pitchFamily="2" charset="-122"/>
                      </a:endParaRPr>
                    </a:p>
                  </a:txBody>
                  <a:tcPr marL="2407" marR="2407" marT="24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150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SimSun" panose="02010600030101010101" pitchFamily="2" charset="-122"/>
                      </a:endParaRPr>
                    </a:p>
                  </a:txBody>
                  <a:tcPr marL="2407" marR="2407" marT="24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SimSun" panose="02010600030101010101" pitchFamily="2" charset="-122"/>
                      </a:endParaRPr>
                    </a:p>
                  </a:txBody>
                  <a:tcPr marL="2407" marR="2407" marT="24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220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SimSun" panose="02010600030101010101" pitchFamily="2" charset="-122"/>
                      </a:endParaRPr>
                    </a:p>
                  </a:txBody>
                  <a:tcPr marL="2407" marR="2407" marT="24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5372104"/>
                  </a:ext>
                </a:extLst>
              </a:tr>
              <a:tr h="5562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SimSun" panose="02010600030101010101" pitchFamily="2" charset="-122"/>
                      </a:endParaRPr>
                    </a:p>
                  </a:txBody>
                  <a:tcPr marL="2407" marR="2407" marT="24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 ООО "Авиационное предприятие "</a:t>
                      </a:r>
                      <a:r>
                        <a:rPr lang="ru-RU" sz="105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Регионавиа</a:t>
                      </a:r>
                      <a:r>
                        <a:rPr lang="ru-RU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"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SimSun" panose="02010600030101010101" pitchFamily="2" charset="-122"/>
                      </a:endParaRPr>
                    </a:p>
                  </a:txBody>
                  <a:tcPr marL="2407" marR="2407" marT="24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solidFill>
                            <a:schemeClr val="tx1"/>
                          </a:solidFill>
                          <a:effectLst/>
                        </a:rPr>
                        <a:t>8(927) 543-33-33</a:t>
                      </a:r>
                      <a:endParaRPr lang="ru-RU" sz="1050" b="0" i="0" u="none" strike="noStrike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SimSun" panose="02010600030101010101" pitchFamily="2" charset="-122"/>
                      </a:endParaRPr>
                    </a:p>
                  </a:txBody>
                  <a:tcPr marL="2407" marR="2407" marT="24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solidFill>
                            <a:schemeClr val="tx1"/>
                          </a:solidFill>
                          <a:effectLst/>
                        </a:rPr>
                        <a:t>АН-2</a:t>
                      </a:r>
                      <a:endParaRPr lang="ru-RU" sz="1050" b="0" i="0" u="none" strike="noStrike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SimSun" panose="02010600030101010101" pitchFamily="2" charset="-122"/>
                      </a:endParaRPr>
                    </a:p>
                  </a:txBody>
                  <a:tcPr marL="2407" marR="2407" marT="24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ru-RU" sz="1050" b="0" i="0" u="none" strike="noStrike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SimSun" panose="02010600030101010101" pitchFamily="2" charset="-122"/>
                      </a:endParaRPr>
                    </a:p>
                  </a:txBody>
                  <a:tcPr marL="2407" marR="2407" marT="24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solidFill>
                            <a:schemeClr val="tx1"/>
                          </a:solidFill>
                          <a:effectLst/>
                        </a:rPr>
                        <a:t>400</a:t>
                      </a:r>
                      <a:endParaRPr lang="ru-RU" sz="1050" b="0" i="0" u="none" strike="noStrike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SimSun" panose="02010600030101010101" pitchFamily="2" charset="-122"/>
                      </a:endParaRPr>
                    </a:p>
                  </a:txBody>
                  <a:tcPr marL="2407" marR="2407" marT="24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>
                          <a:solidFill>
                            <a:schemeClr val="tx1"/>
                          </a:solidFill>
                          <a:effectLst/>
                        </a:rPr>
                        <a:t>3-200</a:t>
                      </a:r>
                      <a:endParaRPr lang="ru-RU" sz="1050" b="0" i="0" u="none" strike="noStrike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SimSun" panose="02010600030101010101" pitchFamily="2" charset="-122"/>
                      </a:endParaRPr>
                    </a:p>
                  </a:txBody>
                  <a:tcPr marL="2407" marR="2407" marT="24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1200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SimSun" panose="02010600030101010101" pitchFamily="2" charset="-122"/>
                      </a:endParaRPr>
                    </a:p>
                  </a:txBody>
                  <a:tcPr marL="2407" marR="2407" marT="24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40-60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SimSun" panose="02010600030101010101" pitchFamily="2" charset="-122"/>
                      </a:endParaRPr>
                    </a:p>
                  </a:txBody>
                  <a:tcPr marL="2407" marR="2407" marT="24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180</a:t>
                      </a:r>
                      <a:endParaRPr lang="ru-RU" sz="105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SimSun" panose="02010600030101010101" pitchFamily="2" charset="-122"/>
                      </a:endParaRPr>
                    </a:p>
                  </a:txBody>
                  <a:tcPr marL="2407" marR="2407" marT="24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7071308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695A592E-88C4-4DAF-98E4-683186D27B97}"/>
              </a:ext>
            </a:extLst>
          </p:cNvPr>
          <p:cNvSpPr txBox="1"/>
          <p:nvPr/>
        </p:nvSpPr>
        <p:spPr>
          <a:xfrm>
            <a:off x="287020" y="6115644"/>
            <a:ext cx="7272808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050" dirty="0">
                <a:solidFill>
                  <a:schemeClr val="accent6">
                    <a:lumMod val="50000"/>
                  </a:schemeClr>
                </a:solidFill>
              </a:rPr>
              <a:t>Информация подготовлена отделом защиты растений филиала ФГБУ «</a:t>
            </a:r>
            <a:r>
              <a:rPr lang="ru-RU" sz="1050" dirty="0" err="1">
                <a:solidFill>
                  <a:schemeClr val="accent6">
                    <a:lumMod val="50000"/>
                  </a:schemeClr>
                </a:solidFill>
              </a:rPr>
              <a:t>Россельхозцентр</a:t>
            </a:r>
            <a:r>
              <a:rPr lang="ru-RU" sz="1050" dirty="0">
                <a:solidFill>
                  <a:schemeClr val="accent6">
                    <a:lumMod val="50000"/>
                  </a:schemeClr>
                </a:solidFill>
              </a:rPr>
              <a:t>» по Волгоградской области тел.: 8(8442)33-67-46. Сведения</a:t>
            </a:r>
            <a:r>
              <a:rPr lang="ru-RU" sz="1050" b="0" i="0" u="none" strike="noStrike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 являются справочными, </a:t>
            </a:r>
            <a:r>
              <a:rPr lang="ru-RU" sz="105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SimSun" panose="02010600030101010101" pitchFamily="2" charset="-122"/>
              </a:rPr>
              <a:t>Ф</a:t>
            </a:r>
            <a:r>
              <a:rPr lang="ru-RU" sz="1050" b="0" i="0" u="none" strike="noStrike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</a:rPr>
              <a:t>илиал за предоставленные данные ответственности не несет.</a:t>
            </a:r>
            <a:r>
              <a:rPr lang="ru-RU" sz="1050" dirty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  <a:p>
            <a:r>
              <a:rPr lang="ru-RU" sz="1050" dirty="0"/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5B286D5-D88E-401E-91F4-6B782E074179}"/>
              </a:ext>
            </a:extLst>
          </p:cNvPr>
          <p:cNvSpPr txBox="1"/>
          <p:nvPr/>
        </p:nvSpPr>
        <p:spPr>
          <a:xfrm>
            <a:off x="323528" y="116632"/>
            <a:ext cx="705678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750" b="1" i="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Перечень организаций, предоставляющих  услуги по опрыскиванию против саранчовых вредителей   с помощью а</a:t>
            </a:r>
            <a:r>
              <a:rPr lang="ru-RU" sz="175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</a:rPr>
              <a:t>виационно- химических обработок </a:t>
            </a:r>
            <a:r>
              <a:rPr lang="ru-RU" sz="1750" b="1" i="0" dirty="0">
                <a:solidFill>
                  <a:schemeClr val="accent6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 в 2021 году</a:t>
            </a:r>
            <a:endParaRPr lang="ru-RU" sz="175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7180677"/>
      </p:ext>
    </p:extLst>
  </p:cSld>
  <p:clrMapOvr>
    <a:masterClrMapping/>
  </p:clrMapOvr>
  <p:transition spd="slow">
    <p:cover/>
  </p:transition>
</p:sld>
</file>

<file path=ppt/theme/theme1.xml><?xml version="1.0" encoding="utf-8"?>
<a:theme xmlns:a="http://schemas.openxmlformats.org/drawingml/2006/main" name="Основной макет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</TotalTime>
  <Words>205</Words>
  <Application>Microsoft Office PowerPoint</Application>
  <PresentationFormat>Экран (4:3)</PresentationFormat>
  <Paragraphs>82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Arial Narrow</vt:lpstr>
      <vt:lpstr>Calibri</vt:lpstr>
      <vt:lpstr>Основной макет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Ксения</dc:creator>
  <cp:lastModifiedBy>Dnsuser630</cp:lastModifiedBy>
  <cp:revision>9</cp:revision>
  <dcterms:created xsi:type="dcterms:W3CDTF">2019-01-21T10:07:04Z</dcterms:created>
  <dcterms:modified xsi:type="dcterms:W3CDTF">2021-05-12T14:24:54Z</dcterms:modified>
</cp:coreProperties>
</file>